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9/26/2023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2023-09-26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C1097E-4C58-8C3B-F7F9-7B2EC01BB0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828801"/>
            <a:ext cx="5943600" cy="128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1599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2023-09-26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125</cp:revision>
  <cp:lastPrinted>2017-02-28T13:49:09Z</cp:lastPrinted>
  <dcterms:created xsi:type="dcterms:W3CDTF">2015-05-06T13:52:58Z</dcterms:created>
  <dcterms:modified xsi:type="dcterms:W3CDTF">2023-09-26T13:37:10Z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